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5A5AEF-BD66-4774-8BB0-740C63E8B1FC}" type="datetimeFigureOut">
              <a:rPr lang="es-ES_tradnl" smtClean="0"/>
              <a:t>23/12/2010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4DA458-6901-4CF8-8078-3BCF197D5C48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4348" y="235743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4800" b="1" dirty="0" smtClean="0">
                <a:latin typeface="Georgia" pitchFamily="18" charset="0"/>
              </a:rPr>
              <a:t>EPITELIO </a:t>
            </a:r>
            <a:endParaRPr lang="es-ES_tradnl" sz="4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exo coroi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290"/>
            <a:ext cx="6357950" cy="357634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85786" y="4143380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Georgia" pitchFamily="18" charset="0"/>
              </a:rPr>
              <a:t>Plexo Coroides. Epitelio Plano Simple. </a:t>
            </a:r>
          </a:p>
          <a:p>
            <a:pPr algn="ctr"/>
            <a:r>
              <a:rPr lang="es-ES_tradnl" b="1" dirty="0" smtClean="0">
                <a:latin typeface="Georgia" pitchFamily="18" charset="0"/>
              </a:rPr>
              <a:t>Coloración: </a:t>
            </a:r>
            <a:r>
              <a:rPr lang="es-ES_tradnl" dirty="0" smtClean="0">
                <a:latin typeface="Georgia" pitchFamily="18" charset="0"/>
              </a:rPr>
              <a:t>HE</a:t>
            </a:r>
          </a:p>
          <a:p>
            <a:pPr algn="ctr"/>
            <a:r>
              <a:rPr lang="es-ES_tradnl" b="1" dirty="0" smtClean="0">
                <a:latin typeface="Georgia" pitchFamily="18" charset="0"/>
              </a:rPr>
              <a:t>Criterios de identificación: </a:t>
            </a:r>
            <a:r>
              <a:rPr lang="es-ES_tradnl" dirty="0" smtClean="0">
                <a:latin typeface="Georgia" pitchFamily="18" charset="0"/>
              </a:rPr>
              <a:t>Capa de células aplanadas. </a:t>
            </a:r>
            <a:endParaRPr lang="es-ES_tradnl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cuments\1er Año de Medicina (2007-2008)\Histología y Embriología\FOTOS\Yeyuno (3)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3500462" cy="317023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928662" y="4429132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Georgia" pitchFamily="18" charset="0"/>
              </a:rPr>
              <a:t>Yeyuno: Epitelio cilíndrico simple. </a:t>
            </a:r>
          </a:p>
          <a:p>
            <a:pPr algn="ctr"/>
            <a:r>
              <a:rPr lang="es-ES_tradnl" b="1" dirty="0" smtClean="0">
                <a:latin typeface="Georgia" pitchFamily="18" charset="0"/>
              </a:rPr>
              <a:t>Coloración: </a:t>
            </a:r>
            <a:r>
              <a:rPr lang="es-ES_tradnl" dirty="0" smtClean="0">
                <a:latin typeface="Georgia" pitchFamily="18" charset="0"/>
              </a:rPr>
              <a:t>HE</a:t>
            </a:r>
          </a:p>
          <a:p>
            <a:pPr algn="ctr"/>
            <a:r>
              <a:rPr lang="es-ES_tradnl" b="1" dirty="0" smtClean="0">
                <a:latin typeface="Georgia" pitchFamily="18" charset="0"/>
              </a:rPr>
              <a:t>Criterios de identificación: </a:t>
            </a:r>
            <a:r>
              <a:rPr lang="es-ES_tradnl" dirty="0" smtClean="0">
                <a:latin typeface="Georgia" pitchFamily="18" charset="0"/>
              </a:rPr>
              <a:t>Las células son alargadas y tienen el núcleo en la base. </a:t>
            </a:r>
            <a:endParaRPr lang="es-ES_tradnl" dirty="0">
              <a:latin typeface="Georg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57884" y="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solidFill>
                  <a:schemeClr val="accent5">
                    <a:lumMod val="75000"/>
                  </a:schemeClr>
                </a:solidFill>
                <a:latin typeface="Footlight MT Light" pitchFamily="18" charset="0"/>
              </a:rPr>
              <a:t>Células Cilíndricas (Epitelio)</a:t>
            </a:r>
            <a:endParaRPr lang="es-VE" sz="1600" b="1" dirty="0">
              <a:solidFill>
                <a:schemeClr val="accent5">
                  <a:lumMod val="7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5400000">
            <a:off x="6893734" y="678638"/>
            <a:ext cx="57150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C:\Users\user\Documents\1er Año de Medicina (2007-2008)\Histología y Embriología\FOTOS\Yeyuno (2) c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4143404" cy="3108039"/>
          </a:xfrm>
          <a:prstGeom prst="rect">
            <a:avLst/>
          </a:prstGeom>
          <a:noFill/>
        </p:spPr>
      </p:pic>
      <p:cxnSp>
        <p:nvCxnSpPr>
          <p:cNvPr id="11" name="10 Conector recto de flecha"/>
          <p:cNvCxnSpPr/>
          <p:nvPr/>
        </p:nvCxnSpPr>
        <p:spPr>
          <a:xfrm rot="16200000" flipV="1">
            <a:off x="5393537" y="2893215"/>
            <a:ext cx="1714512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572132" y="385762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solidFill>
                  <a:schemeClr val="accent5">
                    <a:lumMod val="75000"/>
                  </a:schemeClr>
                </a:solidFill>
                <a:latin typeface="Footlight MT Light" pitchFamily="18" charset="0"/>
              </a:rPr>
              <a:t>Núcleos Basales. </a:t>
            </a:r>
            <a:endParaRPr lang="es-VE" sz="1600" b="1" dirty="0">
              <a:solidFill>
                <a:schemeClr val="accent5">
                  <a:lumMod val="75000"/>
                </a:schemeClr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00_0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2013" y="602311"/>
            <a:ext cx="3095470" cy="2319429"/>
          </a:xfrm>
          <a:prstGeom prst="rect">
            <a:avLst/>
          </a:prstGeom>
        </p:spPr>
      </p:pic>
      <p:pic>
        <p:nvPicPr>
          <p:cNvPr id="5" name="4 Imagen" descr="100_0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3077" y="3644921"/>
            <a:ext cx="3432238" cy="257176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071802" y="2143116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Georgia" pitchFamily="18" charset="0"/>
              </a:rPr>
              <a:t>Tráquea. Epitelio  pseudoestratificado ciliado con células mucosas.  </a:t>
            </a:r>
          </a:p>
          <a:p>
            <a:pPr algn="ctr"/>
            <a:r>
              <a:rPr lang="es-ES_tradnl" b="1" dirty="0" smtClean="0">
                <a:latin typeface="Georgia" pitchFamily="18" charset="0"/>
              </a:rPr>
              <a:t>Coloración: </a:t>
            </a:r>
            <a:r>
              <a:rPr lang="es-ES_tradnl" dirty="0" smtClean="0">
                <a:latin typeface="Georgia" pitchFamily="18" charset="0"/>
              </a:rPr>
              <a:t>HE</a:t>
            </a:r>
          </a:p>
          <a:p>
            <a:pPr algn="ctr"/>
            <a:r>
              <a:rPr lang="es-ES_tradnl" b="1" dirty="0" smtClean="0">
                <a:latin typeface="Georgia" pitchFamily="18" charset="0"/>
              </a:rPr>
              <a:t>Criterios de identificación:</a:t>
            </a:r>
            <a:r>
              <a:rPr lang="es-ES_tradnl" dirty="0" smtClean="0">
                <a:latin typeface="Georgia" pitchFamily="18" charset="0"/>
              </a:rPr>
              <a:t> no todos  los núcleos de las células caliciformes o mucosas, llegan a la superficie basal.</a:t>
            </a:r>
          </a:p>
          <a:p>
            <a:pPr algn="ctr"/>
            <a:endParaRPr lang="es-ES_tradnl" dirty="0" smtClean="0">
              <a:latin typeface="Georgia" pitchFamily="18" charset="0"/>
            </a:endParaRPr>
          </a:p>
          <a:p>
            <a:pPr algn="ctr"/>
            <a:endParaRPr lang="es-ES_tradnl" dirty="0">
              <a:latin typeface="Georg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57620" y="4500570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  <a:latin typeface="Georgia" pitchFamily="18" charset="0"/>
              </a:rPr>
              <a:t>OJO: LAMINA IMPORTANTE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00_0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42852"/>
            <a:ext cx="5143536" cy="385404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71604" y="4214818"/>
            <a:ext cx="5643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Georgia" pitchFamily="18" charset="0"/>
              </a:rPr>
              <a:t>Esófago. Epitelio plano estratificado no queratinizado. </a:t>
            </a:r>
          </a:p>
          <a:p>
            <a:pPr algn="ctr"/>
            <a:r>
              <a:rPr lang="es-ES_tradnl" b="1" dirty="0" smtClean="0">
                <a:latin typeface="Georgia" pitchFamily="18" charset="0"/>
              </a:rPr>
              <a:t>Coloración: </a:t>
            </a:r>
            <a:r>
              <a:rPr lang="es-ES_tradnl" dirty="0" smtClean="0">
                <a:latin typeface="Georgia" pitchFamily="18" charset="0"/>
              </a:rPr>
              <a:t>HE</a:t>
            </a:r>
          </a:p>
          <a:p>
            <a:pPr algn="ctr"/>
            <a:r>
              <a:rPr lang="es-ES_tradnl" b="1" dirty="0" smtClean="0">
                <a:latin typeface="Georgia" pitchFamily="18" charset="0"/>
              </a:rPr>
              <a:t>Criterios de identificación:</a:t>
            </a:r>
            <a:r>
              <a:rPr lang="es-ES_tradnl" dirty="0" smtClean="0">
                <a:latin typeface="Georgia" pitchFamily="18" charset="0"/>
              </a:rPr>
              <a:t> Esta formado por células planas. </a:t>
            </a:r>
          </a:p>
          <a:p>
            <a:pPr algn="ctr"/>
            <a:endParaRPr lang="es-ES_tradnl" dirty="0" smtClean="0">
              <a:latin typeface="Georgia" pitchFamily="18" charset="0"/>
            </a:endParaRPr>
          </a:p>
          <a:p>
            <a:pPr algn="ctr"/>
            <a:endParaRPr lang="es-ES_tradnl" dirty="0">
              <a:latin typeface="Georg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14546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  <a:latin typeface="Georgia" pitchFamily="18" charset="0"/>
              </a:rPr>
              <a:t>OJO: LAMINA IMPORTANTE </a:t>
            </a:r>
          </a:p>
          <a:p>
            <a:pPr algn="ctr"/>
            <a:endParaRPr lang="es-ES_tradnl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115</Words>
  <Application>Microsoft Office PowerPoint</Application>
  <PresentationFormat>Presentación en pantalla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Mirador</vt:lpstr>
      <vt:lpstr>EPITELIO </vt:lpstr>
      <vt:lpstr>Diapositiva 2</vt:lpstr>
      <vt:lpstr>Diapositiva 3</vt:lpstr>
      <vt:lpstr>Diapositiva 4</vt:lpstr>
      <vt:lpstr>Diapositiva 5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EPITELIO </dc:title>
  <dc:creator>WinuE</dc:creator>
  <cp:lastModifiedBy>WinuE</cp:lastModifiedBy>
  <cp:revision>1</cp:revision>
  <dcterms:created xsi:type="dcterms:W3CDTF">2010-12-23T18:32:01Z</dcterms:created>
  <dcterms:modified xsi:type="dcterms:W3CDTF">2010-12-23T18:53:25Z</dcterms:modified>
</cp:coreProperties>
</file>